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ad11062006@outlook.com" initials="s" lastIdx="1" clrIdx="0">
    <p:extLst>
      <p:ext uri="{19B8F6BF-5375-455C-9EA6-DF929625EA0E}">
        <p15:presenceInfo xmlns:p15="http://schemas.microsoft.com/office/powerpoint/2012/main" userId="ca286199124e24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C34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FB28-3F2A-4749-B387-9D9392F08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554B5-8CD1-43F8-B5BA-9C9754FF8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0128-DA25-4DCE-85A8-E9F9A140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1398-CF52-4F6E-BE92-FE1CEE97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64684-B21E-4A4B-85A6-9AA9C78E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07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EB98-4516-4FCF-A72A-F79AA0B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B2B96-630F-4A07-B864-6BE0B97E5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17A54-342A-4FAE-B490-28BD753D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B31B-4383-4622-BED7-D5DE22AA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05B11-9435-46F4-BD61-E72F7BEE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541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41BA8-8E20-415D-8E11-F724B45CD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F7460-A05A-408C-9A0A-C1557DDAA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07C74-00AF-4911-910D-544F08F3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FFEF9-61B9-4E4C-8061-517AF6E5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EC0-9A5A-4250-B537-FBFA0FD7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17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E283-B29C-4523-9E26-54714765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58C8A-F0ED-4836-B2A1-F0954801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2692A-21F8-4BA6-AFA4-C1204C29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24499-5006-4082-81E5-A215A4AF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91EA-4DE2-4A1C-A5F3-6DD2E288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65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9EB5-4F8F-4A75-BEFB-943F1AE9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17EB0-1FBA-42DA-9508-4BF266A1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77319-DB3D-44DC-83D4-753A7159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AC65-6C71-42E8-84E5-130B1213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872BF-31C4-466C-8991-05B1DFF0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03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9735-4D84-4E51-8761-FF6B7578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3D5A-08E1-438D-8B3C-8F5703BA7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EFB35-C7C1-4CDF-9A3E-A85E82B5E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63333-BBB1-49E2-A289-C26551A7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F95CB-76AF-4B97-91E4-83155A1F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47727-408D-4F5D-86A5-366206B9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90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1FCC-A5FE-44F4-9256-0479D9A0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DFF62-82BF-471D-A143-9820528D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E1A36-C024-4C3A-93D4-031B1849A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21B98-0394-4E70-83FC-673131B26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EAE9B-E20B-4E2B-B9EB-07023C783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D4703-193C-49D0-9295-48AA5AE5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62E1A-A6C6-4DCC-94D6-7A06C6E9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7ADEC-4F54-4614-B9BD-939FF9F2C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60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D676-B909-4DC8-9F12-8F63237F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9F833-C27B-4D09-9709-8C62DBE2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DDB84-98C7-4DFB-9C14-59DA0A96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AE46E-EF1E-4ABD-A483-4A7FF74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72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F22BB-4343-4E38-9450-E573330AC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0C44A-5C8D-4CAE-A148-DE55B06D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87D61-22FF-4A7B-A1C8-DCBB86EF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29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2075-840E-4483-B04D-3192D4E1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C594-EA2C-4085-90E0-E235EE0D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CCEF3-86B4-45EB-ACCE-7F4BF3D0E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C0F5E-8F4E-4EA7-B2D6-546F541F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7E20C-33FC-47CB-AF8F-B6D8E4BA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F5DA0-9249-49F0-9784-42DD18BE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82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9092-23AC-4A9D-A2CB-E8625F4E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EC4E0-5268-445E-87A1-6005D2B24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AE732-C814-44E8-9F44-0DA83047F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DCFE5-6DCC-4F1B-9070-B87FD874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1317C-F8D5-486A-98B8-FA76B646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CB6D4-339D-4FDF-A5C6-79800C77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57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FEB76-3677-40F3-89C1-F5978AD9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F9E99-3224-4A81-AA24-64950C521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B3F7A-7D77-4319-98D6-D1437E8B6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4C607-3E34-4489-8739-0C453D3E35F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BA105-91C0-408E-B3A8-7306006A0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33A6-A520-48C8-8657-69C453F99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F2BB-B860-4C8B-8308-A2F902D6ED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05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emf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png"/><Relationship Id="rId5" Type="http://schemas.openxmlformats.org/officeDocument/2006/relationships/image" Target="../media/image3.emf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8CAC-F5B9-40C1-9587-9E6C1B118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01027">
            <a:off x="13603067" y="1807490"/>
            <a:ext cx="45721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6D8CC-64EA-4F56-970C-499E329A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4234064" flipV="1">
            <a:off x="13130029" y="665050"/>
            <a:ext cx="45719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A2768-436C-48CC-8BFE-23296EAA63EE}"/>
              </a:ext>
            </a:extLst>
          </p:cNvPr>
          <p:cNvSpPr/>
          <p:nvPr/>
        </p:nvSpPr>
        <p:spPr>
          <a:xfrm>
            <a:off x="-10295" y="-5692"/>
            <a:ext cx="3410376" cy="6863691"/>
          </a:xfrm>
          <a:custGeom>
            <a:avLst/>
            <a:gdLst>
              <a:gd name="connsiteX0" fmla="*/ 0 w 3377682"/>
              <a:gd name="connsiteY0" fmla="*/ 562958 h 6858000"/>
              <a:gd name="connsiteX1" fmla="*/ 562958 w 3377682"/>
              <a:gd name="connsiteY1" fmla="*/ 0 h 6858000"/>
              <a:gd name="connsiteX2" fmla="*/ 2814724 w 3377682"/>
              <a:gd name="connsiteY2" fmla="*/ 0 h 6858000"/>
              <a:gd name="connsiteX3" fmla="*/ 3377682 w 3377682"/>
              <a:gd name="connsiteY3" fmla="*/ 562958 h 6858000"/>
              <a:gd name="connsiteX4" fmla="*/ 3377682 w 3377682"/>
              <a:gd name="connsiteY4" fmla="*/ 6295042 h 6858000"/>
              <a:gd name="connsiteX5" fmla="*/ 2814724 w 3377682"/>
              <a:gd name="connsiteY5" fmla="*/ 6858000 h 6858000"/>
              <a:gd name="connsiteX6" fmla="*/ 562958 w 3377682"/>
              <a:gd name="connsiteY6" fmla="*/ 6858000 h 6858000"/>
              <a:gd name="connsiteX7" fmla="*/ 0 w 3377682"/>
              <a:gd name="connsiteY7" fmla="*/ 6295042 h 6858000"/>
              <a:gd name="connsiteX8" fmla="*/ 0 w 3377682"/>
              <a:gd name="connsiteY8" fmla="*/ 562958 h 6858000"/>
              <a:gd name="connsiteX0" fmla="*/ 0 w 3377682"/>
              <a:gd name="connsiteY0" fmla="*/ 568649 h 6863691"/>
              <a:gd name="connsiteX1" fmla="*/ 562958 w 3377682"/>
              <a:gd name="connsiteY1" fmla="*/ 5691 h 6863691"/>
              <a:gd name="connsiteX2" fmla="*/ 2814724 w 3377682"/>
              <a:gd name="connsiteY2" fmla="*/ 5691 h 6863691"/>
              <a:gd name="connsiteX3" fmla="*/ 3368352 w 3377682"/>
              <a:gd name="connsiteY3" fmla="*/ 251408 h 6863691"/>
              <a:gd name="connsiteX4" fmla="*/ 3377682 w 3377682"/>
              <a:gd name="connsiteY4" fmla="*/ 6300733 h 6863691"/>
              <a:gd name="connsiteX5" fmla="*/ 2814724 w 3377682"/>
              <a:gd name="connsiteY5" fmla="*/ 6863691 h 6863691"/>
              <a:gd name="connsiteX6" fmla="*/ 562958 w 3377682"/>
              <a:gd name="connsiteY6" fmla="*/ 6863691 h 6863691"/>
              <a:gd name="connsiteX7" fmla="*/ 0 w 3377682"/>
              <a:gd name="connsiteY7" fmla="*/ 6300733 h 6863691"/>
              <a:gd name="connsiteX8" fmla="*/ 0 w 3377682"/>
              <a:gd name="connsiteY8" fmla="*/ 568649 h 6863691"/>
              <a:gd name="connsiteX0" fmla="*/ 0 w 3377682"/>
              <a:gd name="connsiteY0" fmla="*/ 568649 h 6863691"/>
              <a:gd name="connsiteX1" fmla="*/ 562958 w 3377682"/>
              <a:gd name="connsiteY1" fmla="*/ 5691 h 6863691"/>
              <a:gd name="connsiteX2" fmla="*/ 3113304 w 3377682"/>
              <a:gd name="connsiteY2" fmla="*/ 5691 h 6863691"/>
              <a:gd name="connsiteX3" fmla="*/ 3368352 w 3377682"/>
              <a:gd name="connsiteY3" fmla="*/ 251408 h 6863691"/>
              <a:gd name="connsiteX4" fmla="*/ 3377682 w 3377682"/>
              <a:gd name="connsiteY4" fmla="*/ 6300733 h 6863691"/>
              <a:gd name="connsiteX5" fmla="*/ 2814724 w 3377682"/>
              <a:gd name="connsiteY5" fmla="*/ 6863691 h 6863691"/>
              <a:gd name="connsiteX6" fmla="*/ 562958 w 3377682"/>
              <a:gd name="connsiteY6" fmla="*/ 6863691 h 6863691"/>
              <a:gd name="connsiteX7" fmla="*/ 0 w 3377682"/>
              <a:gd name="connsiteY7" fmla="*/ 6300733 h 6863691"/>
              <a:gd name="connsiteX8" fmla="*/ 0 w 3377682"/>
              <a:gd name="connsiteY8" fmla="*/ 568649 h 6863691"/>
              <a:gd name="connsiteX0" fmla="*/ 10296 w 3387978"/>
              <a:gd name="connsiteY0" fmla="*/ 568649 h 6863691"/>
              <a:gd name="connsiteX1" fmla="*/ 237352 w 3387978"/>
              <a:gd name="connsiteY1" fmla="*/ 15022 h 6863691"/>
              <a:gd name="connsiteX2" fmla="*/ 3123600 w 3387978"/>
              <a:gd name="connsiteY2" fmla="*/ 5691 h 6863691"/>
              <a:gd name="connsiteX3" fmla="*/ 3378648 w 3387978"/>
              <a:gd name="connsiteY3" fmla="*/ 251408 h 6863691"/>
              <a:gd name="connsiteX4" fmla="*/ 3387978 w 3387978"/>
              <a:gd name="connsiteY4" fmla="*/ 6300733 h 6863691"/>
              <a:gd name="connsiteX5" fmla="*/ 2825020 w 3387978"/>
              <a:gd name="connsiteY5" fmla="*/ 6863691 h 6863691"/>
              <a:gd name="connsiteX6" fmla="*/ 573254 w 3387978"/>
              <a:gd name="connsiteY6" fmla="*/ 6863691 h 6863691"/>
              <a:gd name="connsiteX7" fmla="*/ 10296 w 3387978"/>
              <a:gd name="connsiteY7" fmla="*/ 6300733 h 6863691"/>
              <a:gd name="connsiteX8" fmla="*/ 10296 w 3387978"/>
              <a:gd name="connsiteY8" fmla="*/ 568649 h 6863691"/>
              <a:gd name="connsiteX0" fmla="*/ 10296 w 3387978"/>
              <a:gd name="connsiteY0" fmla="*/ 335383 h 6863691"/>
              <a:gd name="connsiteX1" fmla="*/ 237352 w 3387978"/>
              <a:gd name="connsiteY1" fmla="*/ 15022 h 6863691"/>
              <a:gd name="connsiteX2" fmla="*/ 3123600 w 3387978"/>
              <a:gd name="connsiteY2" fmla="*/ 5691 h 6863691"/>
              <a:gd name="connsiteX3" fmla="*/ 3378648 w 3387978"/>
              <a:gd name="connsiteY3" fmla="*/ 251408 h 6863691"/>
              <a:gd name="connsiteX4" fmla="*/ 3387978 w 3387978"/>
              <a:gd name="connsiteY4" fmla="*/ 6300733 h 6863691"/>
              <a:gd name="connsiteX5" fmla="*/ 2825020 w 3387978"/>
              <a:gd name="connsiteY5" fmla="*/ 6863691 h 6863691"/>
              <a:gd name="connsiteX6" fmla="*/ 573254 w 3387978"/>
              <a:gd name="connsiteY6" fmla="*/ 6863691 h 6863691"/>
              <a:gd name="connsiteX7" fmla="*/ 10296 w 3387978"/>
              <a:gd name="connsiteY7" fmla="*/ 6300733 h 6863691"/>
              <a:gd name="connsiteX8" fmla="*/ 10296 w 3387978"/>
              <a:gd name="connsiteY8" fmla="*/ 335383 h 6863691"/>
              <a:gd name="connsiteX0" fmla="*/ 10296 w 3406639"/>
              <a:gd name="connsiteY0" fmla="*/ 335383 h 6873987"/>
              <a:gd name="connsiteX1" fmla="*/ 237352 w 3406639"/>
              <a:gd name="connsiteY1" fmla="*/ 15022 h 6873987"/>
              <a:gd name="connsiteX2" fmla="*/ 3123600 w 3406639"/>
              <a:gd name="connsiteY2" fmla="*/ 5691 h 6873987"/>
              <a:gd name="connsiteX3" fmla="*/ 3378648 w 3406639"/>
              <a:gd name="connsiteY3" fmla="*/ 251408 h 6873987"/>
              <a:gd name="connsiteX4" fmla="*/ 3406639 w 3406639"/>
              <a:gd name="connsiteY4" fmla="*/ 6636635 h 6873987"/>
              <a:gd name="connsiteX5" fmla="*/ 2825020 w 3406639"/>
              <a:gd name="connsiteY5" fmla="*/ 6863691 h 6873987"/>
              <a:gd name="connsiteX6" fmla="*/ 573254 w 3406639"/>
              <a:gd name="connsiteY6" fmla="*/ 6863691 h 6873987"/>
              <a:gd name="connsiteX7" fmla="*/ 10296 w 3406639"/>
              <a:gd name="connsiteY7" fmla="*/ 6300733 h 6873987"/>
              <a:gd name="connsiteX8" fmla="*/ 10296 w 3406639"/>
              <a:gd name="connsiteY8" fmla="*/ 335383 h 6873987"/>
              <a:gd name="connsiteX0" fmla="*/ 10296 w 3409108"/>
              <a:gd name="connsiteY0" fmla="*/ 335383 h 6863691"/>
              <a:gd name="connsiteX1" fmla="*/ 237352 w 3409108"/>
              <a:gd name="connsiteY1" fmla="*/ 15022 h 6863691"/>
              <a:gd name="connsiteX2" fmla="*/ 3123600 w 3409108"/>
              <a:gd name="connsiteY2" fmla="*/ 5691 h 6863691"/>
              <a:gd name="connsiteX3" fmla="*/ 3378648 w 3409108"/>
              <a:gd name="connsiteY3" fmla="*/ 251408 h 6863691"/>
              <a:gd name="connsiteX4" fmla="*/ 3406639 w 3409108"/>
              <a:gd name="connsiteY4" fmla="*/ 6636635 h 6863691"/>
              <a:gd name="connsiteX5" fmla="*/ 3142260 w 3409108"/>
              <a:gd name="connsiteY5" fmla="*/ 6835699 h 6863691"/>
              <a:gd name="connsiteX6" fmla="*/ 573254 w 3409108"/>
              <a:gd name="connsiteY6" fmla="*/ 6863691 h 6863691"/>
              <a:gd name="connsiteX7" fmla="*/ 10296 w 3409108"/>
              <a:gd name="connsiteY7" fmla="*/ 6300733 h 6863691"/>
              <a:gd name="connsiteX8" fmla="*/ 10296 w 3409108"/>
              <a:gd name="connsiteY8" fmla="*/ 335383 h 6863691"/>
              <a:gd name="connsiteX0" fmla="*/ 10296 w 3411878"/>
              <a:gd name="connsiteY0" fmla="*/ 335383 h 6863691"/>
              <a:gd name="connsiteX1" fmla="*/ 237352 w 3411878"/>
              <a:gd name="connsiteY1" fmla="*/ 15022 h 6863691"/>
              <a:gd name="connsiteX2" fmla="*/ 3123600 w 3411878"/>
              <a:gd name="connsiteY2" fmla="*/ 5691 h 6863691"/>
              <a:gd name="connsiteX3" fmla="*/ 3378648 w 3411878"/>
              <a:gd name="connsiteY3" fmla="*/ 251408 h 6863691"/>
              <a:gd name="connsiteX4" fmla="*/ 3406639 w 3411878"/>
              <a:gd name="connsiteY4" fmla="*/ 6636635 h 6863691"/>
              <a:gd name="connsiteX5" fmla="*/ 3142260 w 3411878"/>
              <a:gd name="connsiteY5" fmla="*/ 6835699 h 6863691"/>
              <a:gd name="connsiteX6" fmla="*/ 573254 w 3411878"/>
              <a:gd name="connsiteY6" fmla="*/ 6863691 h 6863691"/>
              <a:gd name="connsiteX7" fmla="*/ 10296 w 3411878"/>
              <a:gd name="connsiteY7" fmla="*/ 6300733 h 6863691"/>
              <a:gd name="connsiteX8" fmla="*/ 10296 w 3411878"/>
              <a:gd name="connsiteY8" fmla="*/ 335383 h 6863691"/>
              <a:gd name="connsiteX0" fmla="*/ 10296 w 3410376"/>
              <a:gd name="connsiteY0" fmla="*/ 335383 h 6863691"/>
              <a:gd name="connsiteX1" fmla="*/ 237352 w 3410376"/>
              <a:gd name="connsiteY1" fmla="*/ 15022 h 6863691"/>
              <a:gd name="connsiteX2" fmla="*/ 3123600 w 3410376"/>
              <a:gd name="connsiteY2" fmla="*/ 5691 h 6863691"/>
              <a:gd name="connsiteX3" fmla="*/ 3378648 w 3410376"/>
              <a:gd name="connsiteY3" fmla="*/ 251408 h 6863691"/>
              <a:gd name="connsiteX4" fmla="*/ 3406639 w 3410376"/>
              <a:gd name="connsiteY4" fmla="*/ 6636635 h 6863691"/>
              <a:gd name="connsiteX5" fmla="*/ 3142260 w 3410376"/>
              <a:gd name="connsiteY5" fmla="*/ 6835699 h 6863691"/>
              <a:gd name="connsiteX6" fmla="*/ 573254 w 3410376"/>
              <a:gd name="connsiteY6" fmla="*/ 6863691 h 6863691"/>
              <a:gd name="connsiteX7" fmla="*/ 10296 w 3410376"/>
              <a:gd name="connsiteY7" fmla="*/ 6300733 h 6863691"/>
              <a:gd name="connsiteX8" fmla="*/ 10296 w 3410376"/>
              <a:gd name="connsiteY8" fmla="*/ 335383 h 686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0376" h="6863691">
                <a:moveTo>
                  <a:pt x="10296" y="335383"/>
                </a:moveTo>
                <a:cubicBezTo>
                  <a:pt x="10296" y="24470"/>
                  <a:pt x="-73561" y="15022"/>
                  <a:pt x="237352" y="15022"/>
                </a:cubicBezTo>
                <a:lnTo>
                  <a:pt x="3123600" y="5691"/>
                </a:lnTo>
                <a:cubicBezTo>
                  <a:pt x="3434513" y="5691"/>
                  <a:pt x="3378648" y="-59505"/>
                  <a:pt x="3378648" y="251408"/>
                </a:cubicBezTo>
                <a:cubicBezTo>
                  <a:pt x="3378648" y="2162103"/>
                  <a:pt x="3406639" y="4725940"/>
                  <a:pt x="3406639" y="6636635"/>
                </a:cubicBezTo>
                <a:cubicBezTo>
                  <a:pt x="3406639" y="6947548"/>
                  <a:pt x="3462504" y="6835699"/>
                  <a:pt x="3142260" y="6835699"/>
                </a:cubicBezTo>
                <a:lnTo>
                  <a:pt x="573254" y="6863691"/>
                </a:lnTo>
                <a:cubicBezTo>
                  <a:pt x="262341" y="6863691"/>
                  <a:pt x="10296" y="6611646"/>
                  <a:pt x="10296" y="6300733"/>
                </a:cubicBezTo>
                <a:lnTo>
                  <a:pt x="10296" y="335383"/>
                </a:lnTo>
                <a:close/>
              </a:path>
            </a:pathLst>
          </a:custGeom>
          <a:solidFill>
            <a:srgbClr val="211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Making apps and games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AB8CA9-86B3-469D-890B-A7F394A5BE45}"/>
              </a:ext>
            </a:extLst>
          </p:cNvPr>
          <p:cNvSpPr/>
          <p:nvPr/>
        </p:nvSpPr>
        <p:spPr>
          <a:xfrm>
            <a:off x="0" y="1513109"/>
            <a:ext cx="3377682" cy="317241"/>
          </a:xfrm>
          <a:prstGeom prst="rect">
            <a:avLst/>
          </a:prstGeom>
          <a:solidFill>
            <a:srgbClr val="181E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SCAN  ME</a:t>
            </a:r>
            <a:r>
              <a:rPr lang="en-US" i="1" dirty="0">
                <a:solidFill>
                  <a:srgbClr val="181E26"/>
                </a:solidFill>
              </a:rPr>
              <a:t>……………………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4E6C8-566B-436A-8DE3-CB470D202F5B}"/>
              </a:ext>
            </a:extLst>
          </p:cNvPr>
          <p:cNvSpPr/>
          <p:nvPr/>
        </p:nvSpPr>
        <p:spPr>
          <a:xfrm>
            <a:off x="-1" y="3440874"/>
            <a:ext cx="3364170" cy="317241"/>
          </a:xfrm>
          <a:prstGeom prst="rect">
            <a:avLst/>
          </a:prstGeom>
          <a:solidFill>
            <a:srgbClr val="181E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HOBBIES  </a:t>
            </a:r>
            <a:r>
              <a:rPr lang="en-US" dirty="0">
                <a:solidFill>
                  <a:srgbClr val="181E26"/>
                </a:solidFill>
              </a:rPr>
              <a:t>……………….….</a:t>
            </a:r>
            <a:endParaRPr lang="en-IN" dirty="0">
              <a:solidFill>
                <a:srgbClr val="181E2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B183D-B323-48FF-9D11-AC9DF62F5317}"/>
              </a:ext>
            </a:extLst>
          </p:cNvPr>
          <p:cNvSpPr/>
          <p:nvPr/>
        </p:nvSpPr>
        <p:spPr>
          <a:xfrm>
            <a:off x="0" y="5186270"/>
            <a:ext cx="3333791" cy="317241"/>
          </a:xfrm>
          <a:prstGeom prst="rect">
            <a:avLst/>
          </a:prstGeom>
          <a:solidFill>
            <a:srgbClr val="181E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BADGES EARNED </a:t>
            </a:r>
            <a:r>
              <a:rPr lang="en-US" dirty="0">
                <a:solidFill>
                  <a:srgbClr val="181E26"/>
                </a:solidFill>
              </a:rPr>
              <a:t>…………</a:t>
            </a:r>
            <a:endParaRPr lang="en-IN" dirty="0">
              <a:solidFill>
                <a:srgbClr val="181E2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D9739-38A9-4EA6-A30A-F6C172DA8D03}"/>
              </a:ext>
            </a:extLst>
          </p:cNvPr>
          <p:cNvSpPr/>
          <p:nvPr/>
        </p:nvSpPr>
        <p:spPr>
          <a:xfrm>
            <a:off x="65314" y="1513109"/>
            <a:ext cx="239486" cy="317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C367C0-FCAC-4CC4-8267-0F17FCD4B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9" y="158619"/>
            <a:ext cx="1194319" cy="12167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9886B0-E130-4450-8A06-4889D1824A03}"/>
              </a:ext>
            </a:extLst>
          </p:cNvPr>
          <p:cNvSpPr/>
          <p:nvPr/>
        </p:nvSpPr>
        <p:spPr>
          <a:xfrm>
            <a:off x="65314" y="3429000"/>
            <a:ext cx="239486" cy="317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1AF93D-26C1-4A0D-861C-1C3313860A64}"/>
              </a:ext>
            </a:extLst>
          </p:cNvPr>
          <p:cNvSpPr/>
          <p:nvPr/>
        </p:nvSpPr>
        <p:spPr>
          <a:xfrm>
            <a:off x="65314" y="5198144"/>
            <a:ext cx="239486" cy="3172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26324F-3782-4E83-9ADF-ABB59CFA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5" y="2004934"/>
            <a:ext cx="1400333" cy="1375358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0BA59CF-D66C-4C9A-AC8F-10A6F3312D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263963"/>
              </p:ext>
            </p:extLst>
          </p:nvPr>
        </p:nvGraphicFramePr>
        <p:xfrm>
          <a:off x="379119" y="5618353"/>
          <a:ext cx="957111" cy="141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5667153" imgH="8019809" progId="AcroExch.Document.7">
                  <p:embed/>
                </p:oleObj>
              </mc:Choice>
              <mc:Fallback>
                <p:oleObj name="Acrobat Document" r:id="rId4" imgW="5667153" imgH="801980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9" y="5618353"/>
                        <a:ext cx="957111" cy="141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06855B6-7117-4530-90D7-647781BD2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093713"/>
              </p:ext>
            </p:extLst>
          </p:nvPr>
        </p:nvGraphicFramePr>
        <p:xfrm>
          <a:off x="1300897" y="5618353"/>
          <a:ext cx="957111" cy="139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5667153" imgH="8019809" progId="AcroExch.Document.7">
                  <p:embed/>
                </p:oleObj>
              </mc:Choice>
              <mc:Fallback>
                <p:oleObj name="Acrobat Document" r:id="rId6" imgW="5667153" imgH="801980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0897" y="5618353"/>
                        <a:ext cx="957111" cy="139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2E58954-6399-40C6-B68C-4EAFA3E42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142858"/>
              </p:ext>
            </p:extLst>
          </p:nvPr>
        </p:nvGraphicFramePr>
        <p:xfrm>
          <a:off x="2258008" y="5618353"/>
          <a:ext cx="921778" cy="141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8" imgW="5667153" imgH="8019809" progId="AcroExch.Document.7">
                  <p:embed/>
                </p:oleObj>
              </mc:Choice>
              <mc:Fallback>
                <p:oleObj name="Acrobat Document" r:id="rId8" imgW="5667153" imgH="801980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58008" y="5618353"/>
                        <a:ext cx="921778" cy="141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B793500-F922-45AE-B12F-3455DEBAF5F5}"/>
              </a:ext>
            </a:extLst>
          </p:cNvPr>
          <p:cNvSpPr/>
          <p:nvPr/>
        </p:nvSpPr>
        <p:spPr>
          <a:xfrm>
            <a:off x="3377681" y="-14606"/>
            <a:ext cx="8824085" cy="980512"/>
          </a:xfrm>
          <a:custGeom>
            <a:avLst/>
            <a:gdLst>
              <a:gd name="connsiteX0" fmla="*/ 0 w 8814319"/>
              <a:gd name="connsiteY0" fmla="*/ 157877 h 947243"/>
              <a:gd name="connsiteX1" fmla="*/ 157877 w 8814319"/>
              <a:gd name="connsiteY1" fmla="*/ 0 h 947243"/>
              <a:gd name="connsiteX2" fmla="*/ 8656442 w 8814319"/>
              <a:gd name="connsiteY2" fmla="*/ 0 h 947243"/>
              <a:gd name="connsiteX3" fmla="*/ 8814319 w 8814319"/>
              <a:gd name="connsiteY3" fmla="*/ 157877 h 947243"/>
              <a:gd name="connsiteX4" fmla="*/ 8814319 w 8814319"/>
              <a:gd name="connsiteY4" fmla="*/ 789366 h 947243"/>
              <a:gd name="connsiteX5" fmla="*/ 8656442 w 8814319"/>
              <a:gd name="connsiteY5" fmla="*/ 947243 h 947243"/>
              <a:gd name="connsiteX6" fmla="*/ 157877 w 8814319"/>
              <a:gd name="connsiteY6" fmla="*/ 947243 h 947243"/>
              <a:gd name="connsiteX7" fmla="*/ 0 w 8814319"/>
              <a:gd name="connsiteY7" fmla="*/ 789366 h 947243"/>
              <a:gd name="connsiteX8" fmla="*/ 0 w 8814319"/>
              <a:gd name="connsiteY8" fmla="*/ 157877 h 947243"/>
              <a:gd name="connsiteX0" fmla="*/ 0 w 8824085"/>
              <a:gd name="connsiteY0" fmla="*/ 157877 h 965904"/>
              <a:gd name="connsiteX1" fmla="*/ 157877 w 8824085"/>
              <a:gd name="connsiteY1" fmla="*/ 0 h 965904"/>
              <a:gd name="connsiteX2" fmla="*/ 8656442 w 8824085"/>
              <a:gd name="connsiteY2" fmla="*/ 0 h 965904"/>
              <a:gd name="connsiteX3" fmla="*/ 8814319 w 8824085"/>
              <a:gd name="connsiteY3" fmla="*/ 157877 h 965904"/>
              <a:gd name="connsiteX4" fmla="*/ 8814319 w 8824085"/>
              <a:gd name="connsiteY4" fmla="*/ 789366 h 965904"/>
              <a:gd name="connsiteX5" fmla="*/ 8768410 w 8824085"/>
              <a:gd name="connsiteY5" fmla="*/ 965904 h 965904"/>
              <a:gd name="connsiteX6" fmla="*/ 157877 w 8824085"/>
              <a:gd name="connsiteY6" fmla="*/ 947243 h 965904"/>
              <a:gd name="connsiteX7" fmla="*/ 0 w 8824085"/>
              <a:gd name="connsiteY7" fmla="*/ 789366 h 965904"/>
              <a:gd name="connsiteX8" fmla="*/ 0 w 8824085"/>
              <a:gd name="connsiteY8" fmla="*/ 157877 h 965904"/>
              <a:gd name="connsiteX0" fmla="*/ 0 w 8824085"/>
              <a:gd name="connsiteY0" fmla="*/ 172485 h 980512"/>
              <a:gd name="connsiteX1" fmla="*/ 157877 w 8824085"/>
              <a:gd name="connsiteY1" fmla="*/ 14608 h 980512"/>
              <a:gd name="connsiteX2" fmla="*/ 8656442 w 8824085"/>
              <a:gd name="connsiteY2" fmla="*/ 14608 h 980512"/>
              <a:gd name="connsiteX3" fmla="*/ 8804989 w 8824085"/>
              <a:gd name="connsiteY3" fmla="*/ 51187 h 980512"/>
              <a:gd name="connsiteX4" fmla="*/ 8814319 w 8824085"/>
              <a:gd name="connsiteY4" fmla="*/ 803974 h 980512"/>
              <a:gd name="connsiteX5" fmla="*/ 8768410 w 8824085"/>
              <a:gd name="connsiteY5" fmla="*/ 980512 h 980512"/>
              <a:gd name="connsiteX6" fmla="*/ 157877 w 8824085"/>
              <a:gd name="connsiteY6" fmla="*/ 961851 h 980512"/>
              <a:gd name="connsiteX7" fmla="*/ 0 w 8824085"/>
              <a:gd name="connsiteY7" fmla="*/ 803974 h 980512"/>
              <a:gd name="connsiteX8" fmla="*/ 0 w 8824085"/>
              <a:gd name="connsiteY8" fmla="*/ 172485 h 98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24085" h="980512">
                <a:moveTo>
                  <a:pt x="0" y="172485"/>
                </a:moveTo>
                <a:cubicBezTo>
                  <a:pt x="0" y="85292"/>
                  <a:pt x="70684" y="14608"/>
                  <a:pt x="157877" y="14608"/>
                </a:cubicBezTo>
                <a:lnTo>
                  <a:pt x="8656442" y="14608"/>
                </a:lnTo>
                <a:cubicBezTo>
                  <a:pt x="8743635" y="14608"/>
                  <a:pt x="8804989" y="-36006"/>
                  <a:pt x="8804989" y="51187"/>
                </a:cubicBezTo>
                <a:lnTo>
                  <a:pt x="8814319" y="803974"/>
                </a:lnTo>
                <a:cubicBezTo>
                  <a:pt x="8814319" y="891167"/>
                  <a:pt x="8855603" y="980512"/>
                  <a:pt x="8768410" y="980512"/>
                </a:cubicBezTo>
                <a:lnTo>
                  <a:pt x="157877" y="961851"/>
                </a:lnTo>
                <a:cubicBezTo>
                  <a:pt x="70684" y="961851"/>
                  <a:pt x="0" y="891167"/>
                  <a:pt x="0" y="803974"/>
                </a:cubicBezTo>
                <a:lnTo>
                  <a:pt x="0" y="172485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MOHAMMAD SAAD</a:t>
            </a:r>
          </a:p>
          <a:p>
            <a:pPr algn="ctr"/>
            <a:r>
              <a:rPr lang="en-US" b="1" dirty="0"/>
              <a:t>Whitehat junior Student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80E0B-0CAD-475D-B889-C2B55CB5BA19}"/>
              </a:ext>
            </a:extLst>
          </p:cNvPr>
          <p:cNvSpPr/>
          <p:nvPr/>
        </p:nvSpPr>
        <p:spPr>
          <a:xfrm>
            <a:off x="3377681" y="0"/>
            <a:ext cx="200098" cy="9659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5E64DB-A479-46CF-A3F6-379FDC83AFB1}"/>
              </a:ext>
            </a:extLst>
          </p:cNvPr>
          <p:cNvSpPr/>
          <p:nvPr/>
        </p:nvSpPr>
        <p:spPr>
          <a:xfrm>
            <a:off x="3364169" y="1154809"/>
            <a:ext cx="8814319" cy="399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ABOUT ME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…………………………………………………………………………………………………………………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137179-80F6-4A48-B058-5A21BAE60697}"/>
              </a:ext>
            </a:extLst>
          </p:cNvPr>
          <p:cNvSpPr/>
          <p:nvPr/>
        </p:nvSpPr>
        <p:spPr>
          <a:xfrm>
            <a:off x="3373500" y="1161955"/>
            <a:ext cx="196641" cy="3993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DADD1D-E31F-4519-B5C6-53ABE7FA7F0E}"/>
              </a:ext>
            </a:extLst>
          </p:cNvPr>
          <p:cNvSpPr/>
          <p:nvPr/>
        </p:nvSpPr>
        <p:spPr>
          <a:xfrm>
            <a:off x="3442996" y="1715453"/>
            <a:ext cx="8735492" cy="501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 I am Mohammad </a:t>
            </a:r>
            <a:r>
              <a:rPr lang="en-US" dirty="0" err="1"/>
              <a:t>saad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5C3F6-13A2-4734-8805-7253A8E3A24D}"/>
              </a:ext>
            </a:extLst>
          </p:cNvPr>
          <p:cNvSpPr/>
          <p:nvPr/>
        </p:nvSpPr>
        <p:spPr>
          <a:xfrm>
            <a:off x="3377681" y="2361346"/>
            <a:ext cx="8814319" cy="4084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………………………………………………………………………………………………………………….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C7DDF7-5CFC-404B-AD42-8FAF5BACBFBD}"/>
              </a:ext>
            </a:extLst>
          </p:cNvPr>
          <p:cNvSpPr/>
          <p:nvPr/>
        </p:nvSpPr>
        <p:spPr>
          <a:xfrm>
            <a:off x="3381138" y="2375399"/>
            <a:ext cx="196641" cy="3993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35B9CF-A0D5-4709-8ED4-E511577FC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49" y="3741377"/>
            <a:ext cx="1434662" cy="13584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90389-EF0A-46D4-9B36-F3BF3E02A2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72" y="3759250"/>
            <a:ext cx="1434662" cy="13584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B5DB89-BE72-42FD-B855-31A63A7084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68" y="3741377"/>
            <a:ext cx="1434661" cy="13584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D866BB-6F60-4722-AB24-AB8B2D09DA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04" y="3741377"/>
            <a:ext cx="1531648" cy="13584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5A47CDF-828A-4F12-9726-7B0271753F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25" y="3741377"/>
            <a:ext cx="1531648" cy="13584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3BC12A1-74AC-4024-A351-5DA558A1C2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48" y="3741377"/>
            <a:ext cx="1531648" cy="135846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EA17429-C8E8-436E-B2BD-D3A379AD47C2}"/>
              </a:ext>
            </a:extLst>
          </p:cNvPr>
          <p:cNvSpPr/>
          <p:nvPr/>
        </p:nvSpPr>
        <p:spPr>
          <a:xfrm>
            <a:off x="3377681" y="2769771"/>
            <a:ext cx="8814319" cy="10620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Launch the app using the QR code above &amp; scan the icons bellow to know  more</a:t>
            </a:r>
          </a:p>
          <a:p>
            <a:pPr algn="ctr"/>
            <a:r>
              <a:rPr lang="en-US" dirty="0"/>
              <a:t>About my AR VR Projects </a:t>
            </a:r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269E3D-5A16-4053-8128-90B016F5EFE7}"/>
              </a:ext>
            </a:extLst>
          </p:cNvPr>
          <p:cNvSpPr/>
          <p:nvPr/>
        </p:nvSpPr>
        <p:spPr>
          <a:xfrm>
            <a:off x="3399593" y="5048906"/>
            <a:ext cx="8792895" cy="4084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…………………………………………………………………………………………………………………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EF0F18-A7DD-47A7-A34E-2D62FC63CBA5}"/>
              </a:ext>
            </a:extLst>
          </p:cNvPr>
          <p:cNvSpPr/>
          <p:nvPr/>
        </p:nvSpPr>
        <p:spPr>
          <a:xfrm>
            <a:off x="3356257" y="5034615"/>
            <a:ext cx="196641" cy="3993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7414E2-C204-4D78-8912-8839DB60C134}"/>
              </a:ext>
            </a:extLst>
          </p:cNvPr>
          <p:cNvSpPr/>
          <p:nvPr/>
        </p:nvSpPr>
        <p:spPr>
          <a:xfrm>
            <a:off x="3334279" y="5458059"/>
            <a:ext cx="8792407" cy="14142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          </a:t>
            </a:r>
            <a:r>
              <a:rPr lang="en-US" sz="1600" dirty="0"/>
              <a:t> #</a:t>
            </a:r>
            <a:r>
              <a:rPr lang="en-US" sz="1600" u="sng" dirty="0"/>
              <a:t>javaScript</a:t>
            </a:r>
            <a:r>
              <a:rPr lang="en-US" sz="1600" dirty="0"/>
              <a:t>                #</a:t>
            </a:r>
            <a:r>
              <a:rPr lang="en-US" sz="1600" u="sng" dirty="0"/>
              <a:t>HTML</a:t>
            </a:r>
            <a:r>
              <a:rPr lang="en-US" sz="1600" dirty="0"/>
              <a:t>                    #</a:t>
            </a:r>
            <a:r>
              <a:rPr lang="en-US" sz="1600" u="sng" dirty="0"/>
              <a:t>CSS</a:t>
            </a:r>
            <a:r>
              <a:rPr lang="en-US" sz="1600" dirty="0"/>
              <a:t>                     #Python                 #ReactNative </a:t>
            </a:r>
            <a:r>
              <a:rPr lang="en-US" sz="1600" u="sng" dirty="0"/>
              <a:t> </a:t>
            </a:r>
            <a:endParaRPr lang="en-IN" sz="1600" u="sng" dirty="0"/>
          </a:p>
        </p:txBody>
      </p:sp>
    </p:spTree>
    <p:extLst>
      <p:ext uri="{BB962C8B-B14F-4D97-AF65-F5344CB8AC3E}">
        <p14:creationId xmlns:p14="http://schemas.microsoft.com/office/powerpoint/2010/main" val="344056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63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Acrobat Document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saad11062006@outlook.com</dc:creator>
  <cp:lastModifiedBy>saad11062006@outlook.com</cp:lastModifiedBy>
  <cp:revision>2</cp:revision>
  <dcterms:created xsi:type="dcterms:W3CDTF">2023-04-03T09:21:52Z</dcterms:created>
  <dcterms:modified xsi:type="dcterms:W3CDTF">2023-04-03T10:12:10Z</dcterms:modified>
</cp:coreProperties>
</file>